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5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377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398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968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49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303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6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69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075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864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579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8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69244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951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2947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835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770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64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4D9C1F2-2CF7-4031-8030-1133341CF3E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7B785F1-C1E9-473C-980B-F24F576724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4202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Прямая соединительная линия 17"/>
          <p:cNvCxnSpPr/>
          <p:nvPr/>
        </p:nvCxnSpPr>
        <p:spPr>
          <a:xfrm>
            <a:off x="1706880" y="1254034"/>
            <a:ext cx="337021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262948" y="1219200"/>
            <a:ext cx="337021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715588" y="1254034"/>
            <a:ext cx="0" cy="111469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0633166" y="1219200"/>
            <a:ext cx="0" cy="111469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274422" y="1254034"/>
            <a:ext cx="0" cy="22206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8874033" y="1214846"/>
            <a:ext cx="0" cy="22555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1715588" y="3474720"/>
            <a:ext cx="90133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1706880" y="3466019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4746171" y="3487784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7367451" y="3474728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10728960" y="3474728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6078581" y="1767842"/>
            <a:ext cx="0" cy="331796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1571895" y="5085806"/>
            <a:ext cx="920060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1563187" y="5085814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4602478" y="5090161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7223758" y="5068396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10772502" y="5072750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4772297" y="796833"/>
            <a:ext cx="2926079" cy="111469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Руководитель РМК </a:t>
            </a:r>
          </a:p>
          <a:p>
            <a:pPr algn="ctr"/>
            <a:r>
              <a:rPr lang="ru-RU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Агабалаев</a:t>
            </a:r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Т.Д.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731520" y="2142308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Зам.руководителя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РМК </a:t>
            </a:r>
          </a:p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Гасанова Н.Р.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3570514" y="2142308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Методист </a:t>
            </a:r>
          </a:p>
          <a:p>
            <a:pPr algn="ctr"/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Керимханова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Н.Ю.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6253753" y="2152356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Методист </a:t>
            </a:r>
          </a:p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Меджидов М.Н.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9091748" y="2142307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Методист</a:t>
            </a:r>
          </a:p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Меликов К.Г.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444136" y="3753393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Методист </a:t>
            </a:r>
            <a:b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Рамазанова М.Р.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3570513" y="3735978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Прямоугольник 10">
            <a:hlinkClick r:id="rId8" action="ppaction://hlinksldjump"/>
          </p:cNvPr>
          <p:cNvSpPr/>
          <p:nvPr/>
        </p:nvSpPr>
        <p:spPr>
          <a:xfrm>
            <a:off x="6388742" y="3744684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2" name="Прямоугольник 11">
            <a:hlinkClick r:id="rId9" action="ppaction://hlinksldjump"/>
          </p:cNvPr>
          <p:cNvSpPr/>
          <p:nvPr/>
        </p:nvSpPr>
        <p:spPr>
          <a:xfrm>
            <a:off x="8948057" y="3735979"/>
            <a:ext cx="2351314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Методист РМК</a:t>
            </a:r>
          </a:p>
          <a:p>
            <a:pPr algn="ctr"/>
            <a:r>
              <a:rPr lang="ru-RU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Ярметова</a:t>
            </a:r>
            <a:r>
              <a:rPr lang="ru-RU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Э.Н.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3" name="Прямоугольник 12">
            <a:hlinkClick r:id="rId10" action="ppaction://hlinksldjump"/>
          </p:cNvPr>
          <p:cNvSpPr/>
          <p:nvPr/>
        </p:nvSpPr>
        <p:spPr>
          <a:xfrm>
            <a:off x="4873534" y="5355776"/>
            <a:ext cx="2096587" cy="11408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>
            <a:off x="8961117" y="5090161"/>
            <a:ext cx="0" cy="5660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22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48602" y="424708"/>
            <a:ext cx="7045234" cy="55092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Гасанова Н.Р..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Курируемые направления: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Начальные классы </a:t>
            </a:r>
          </a:p>
          <a:p>
            <a:r>
              <a:rPr lang="ru-RU" sz="3200" b="1" dirty="0" err="1" smtClean="0"/>
              <a:t>ВсОШ</a:t>
            </a:r>
            <a:endParaRPr lang="ru-RU" sz="3200" b="1" dirty="0" smtClean="0"/>
          </a:p>
          <a:p>
            <a:r>
              <a:rPr lang="ru-RU" sz="3200" b="1" dirty="0" smtClean="0"/>
              <a:t>ВПР. </a:t>
            </a:r>
          </a:p>
          <a:p>
            <a:r>
              <a:rPr lang="ru-RU" sz="3200" b="1" dirty="0" smtClean="0"/>
              <a:t>Лагеря.</a:t>
            </a:r>
          </a:p>
          <a:p>
            <a:r>
              <a:rPr lang="ru-RU" sz="3200" b="1" dirty="0" smtClean="0"/>
              <a:t>Курсы повышения квалификации.</a:t>
            </a:r>
          </a:p>
          <a:p>
            <a:r>
              <a:rPr lang="ru-RU" sz="3200" b="1" dirty="0" smtClean="0"/>
              <a:t>Музеи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38434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1549" y="190917"/>
            <a:ext cx="7045234" cy="353943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3200" b="1" dirty="0" err="1" smtClean="0"/>
              <a:t>Керимханова</a:t>
            </a:r>
            <a:r>
              <a:rPr lang="ru-RU" sz="3200" b="1" dirty="0" smtClean="0"/>
              <a:t> Н.Ю..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Курируемые направления: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ДОУ</a:t>
            </a:r>
          </a:p>
          <a:p>
            <a:r>
              <a:rPr lang="ru-RU" sz="3200" b="1" dirty="0" smtClean="0"/>
              <a:t>Иностранные языки</a:t>
            </a:r>
          </a:p>
          <a:p>
            <a:r>
              <a:rPr lang="ru-RU" sz="3200" b="1" dirty="0" smtClean="0"/>
              <a:t>Конкурсы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47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21238" y="309936"/>
            <a:ext cx="8926285" cy="30469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Меджидов М.Н.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Курируемые направления: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ЕГИССО</a:t>
            </a:r>
          </a:p>
          <a:p>
            <a:r>
              <a:rPr lang="ru-RU" sz="3200" b="1" dirty="0" err="1" smtClean="0"/>
              <a:t>Биология.Химия</a:t>
            </a:r>
            <a:r>
              <a:rPr lang="ru-RU" sz="3200" b="1" dirty="0" smtClean="0"/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3105835"/>
            <a:ext cx="57777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51524" y="3849366"/>
            <a:ext cx="92657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 smtClean="0">
                <a:solidFill>
                  <a:prstClr val="white"/>
                </a:solidFill>
              </a:rPr>
              <a:t>Профориентация </a:t>
            </a:r>
            <a:endParaRPr lang="ru-RU" sz="3200" b="1" dirty="0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502" y="1745363"/>
            <a:ext cx="5468938" cy="3309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2321" y="4727121"/>
            <a:ext cx="4122965" cy="5633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Независимее оценка качества образования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2321" y="5290457"/>
            <a:ext cx="4122965" cy="5225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АИС Зачисление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4591" y="5812972"/>
            <a:ext cx="4122965" cy="579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Мониторинг сайтов 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Интернет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33507" y="5135336"/>
            <a:ext cx="3984172" cy="86541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Аттестация руководителей ОО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924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854111" y="1055075"/>
            <a:ext cx="7045234" cy="30469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Меликов К.Г.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Курируемые направления: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Родной язык</a:t>
            </a:r>
          </a:p>
          <a:p>
            <a:r>
              <a:rPr lang="ru-RU" sz="3200" b="1" dirty="0" smtClean="0"/>
              <a:t>Наставничество</a:t>
            </a:r>
          </a:p>
        </p:txBody>
      </p:sp>
    </p:spTree>
    <p:extLst>
      <p:ext uri="{BB962C8B-B14F-4D97-AF65-F5344CB8AC3E}">
        <p14:creationId xmlns:p14="http://schemas.microsoft.com/office/powerpoint/2010/main" val="229110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22516" y="773721"/>
            <a:ext cx="8334102" cy="30469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Рамазанова М.Р..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Курируемые направления:</a:t>
            </a:r>
          </a:p>
          <a:p>
            <a:endParaRPr lang="ru-RU" sz="3200" b="1" dirty="0" smtClean="0"/>
          </a:p>
          <a:p>
            <a:r>
              <a:rPr lang="ru-RU" sz="3200" b="1" dirty="0" err="1" smtClean="0"/>
              <a:t>Книгозаказ</a:t>
            </a:r>
            <a:endParaRPr lang="ru-RU" sz="3200" b="1" dirty="0" smtClean="0"/>
          </a:p>
          <a:p>
            <a:r>
              <a:rPr lang="ru-RU" sz="3200" b="1" dirty="0" err="1" smtClean="0"/>
              <a:t>Делопризводитель</a:t>
            </a:r>
            <a:endParaRPr lang="ru-RU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24910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62708" y="823965"/>
            <a:ext cx="7045234" cy="30469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3200" b="1" dirty="0" err="1" smtClean="0"/>
              <a:t>Ярметова</a:t>
            </a:r>
            <a:r>
              <a:rPr lang="ru-RU" sz="3200" b="1" dirty="0" smtClean="0"/>
              <a:t> Э.Н.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Курируемые направления:</a:t>
            </a:r>
          </a:p>
          <a:p>
            <a:endParaRPr lang="ru-RU" sz="3200" b="1" dirty="0" smtClean="0"/>
          </a:p>
          <a:p>
            <a:r>
              <a:rPr lang="ru-RU" sz="3200" b="1" dirty="0" smtClean="0"/>
              <a:t>ЕГЭ </a:t>
            </a:r>
          </a:p>
          <a:p>
            <a:r>
              <a:rPr lang="ru-RU" sz="3200" b="1" dirty="0" smtClean="0"/>
              <a:t>ГИА</a:t>
            </a:r>
          </a:p>
        </p:txBody>
      </p:sp>
    </p:spTree>
    <p:extLst>
      <p:ext uri="{BB962C8B-B14F-4D97-AF65-F5344CB8AC3E}">
        <p14:creationId xmlns:p14="http://schemas.microsoft.com/office/powerpoint/2010/main" val="239190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50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45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5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0964091" y="5695406"/>
            <a:ext cx="975360" cy="87085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55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95</TotalTime>
  <Words>102</Words>
  <Application>Microsoft Office PowerPoint</Application>
  <PresentationFormat>Произвольный</PresentationFormat>
  <Paragraphs>60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20</cp:revision>
  <dcterms:created xsi:type="dcterms:W3CDTF">2023-09-20T18:14:00Z</dcterms:created>
  <dcterms:modified xsi:type="dcterms:W3CDTF">2023-12-21T06:04:52Z</dcterms:modified>
</cp:coreProperties>
</file>